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9" r:id="rId2"/>
    <p:sldId id="286" r:id="rId3"/>
    <p:sldId id="540" r:id="rId4"/>
    <p:sldId id="538" r:id="rId5"/>
    <p:sldId id="539" r:id="rId6"/>
    <p:sldId id="541" r:id="rId7"/>
    <p:sldId id="512" r:id="rId8"/>
    <p:sldId id="525" r:id="rId9"/>
    <p:sldId id="534" r:id="rId10"/>
    <p:sldId id="535" r:id="rId11"/>
    <p:sldId id="537" r:id="rId12"/>
    <p:sldId id="29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戒福業（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）五戒（上）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52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五戒（上）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52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FFD38C9-7F6B-A1D3-6A43-707B84D8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02"/>
            <a:ext cx="12192000" cy="57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8E375D-71FE-A20E-360F-917A4C55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" y="539837"/>
            <a:ext cx="11839074" cy="55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戒福業（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三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五戒（上）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BBF575B-4134-3C52-FE0F-3468E13F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441177"/>
            <a:ext cx="11261558" cy="60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9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CFB5D6-5E1E-50EC-2034-079E8F3C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581"/>
            <a:ext cx="12192000" cy="54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7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2F15223-2B5E-B97C-66E4-642635D2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471659"/>
            <a:ext cx="11991474" cy="59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FBE8F2-6D70-2F32-4AE6-D76A28604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61"/>
            <a:ext cx="12192000" cy="58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0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0501DBC-D8CC-26B8-3B25-561B73202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00" y="481263"/>
            <a:ext cx="10170000" cy="5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B339CE2-0062-7FF5-63CF-8199C164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1095"/>
            <a:ext cx="12039600" cy="54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095F1C1-9F14-D1B4-6BD6-966D8DDC2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994"/>
            <a:ext cx="12192000" cy="53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20914</TotalTime>
  <Words>96</Words>
  <Application>Microsoft Office PowerPoint</Application>
  <PresentationFormat>寬螢幕</PresentationFormat>
  <Paragraphs>22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1060</cp:revision>
  <dcterms:created xsi:type="dcterms:W3CDTF">2023-08-17T10:12:34Z</dcterms:created>
  <dcterms:modified xsi:type="dcterms:W3CDTF">2024-08-15T02:03:44Z</dcterms:modified>
</cp:coreProperties>
</file>